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5" r:id="rId9"/>
    <p:sldId id="266" r:id="rId10"/>
    <p:sldId id="361" r:id="rId11"/>
    <p:sldId id="362" r:id="rId12"/>
    <p:sldId id="438" r:id="rId13"/>
    <p:sldId id="363" r:id="rId14"/>
    <p:sldId id="364" r:id="rId15"/>
    <p:sldId id="365" r:id="rId16"/>
    <p:sldId id="366" r:id="rId17"/>
    <p:sldId id="367" r:id="rId18"/>
    <p:sldId id="368" r:id="rId19"/>
    <p:sldId id="369" r:id="rId20"/>
    <p:sldId id="370" r:id="rId21"/>
    <p:sldId id="371" r:id="rId22"/>
    <p:sldId id="372" r:id="rId23"/>
    <p:sldId id="439" r:id="rId24"/>
    <p:sldId id="373" r:id="rId25"/>
    <p:sldId id="374" r:id="rId26"/>
    <p:sldId id="375" r:id="rId27"/>
    <p:sldId id="376" r:id="rId28"/>
    <p:sldId id="377" r:id="rId29"/>
    <p:sldId id="378" r:id="rId30"/>
    <p:sldId id="440" r:id="rId31"/>
    <p:sldId id="380" r:id="rId32"/>
    <p:sldId id="381" r:id="rId33"/>
    <p:sldId id="382" r:id="rId34"/>
    <p:sldId id="383" r:id="rId35"/>
    <p:sldId id="384" r:id="rId36"/>
    <p:sldId id="385" r:id="rId37"/>
    <p:sldId id="386" r:id="rId38"/>
    <p:sldId id="388" r:id="rId39"/>
    <p:sldId id="387" r:id="rId40"/>
    <p:sldId id="389" r:id="rId41"/>
    <p:sldId id="390" r:id="rId42"/>
    <p:sldId id="435" r:id="rId43"/>
  </p:sldIdLst>
  <p:sldSz cx="12192000" cy="6858000"/>
  <p:notesSz cx="6858000" cy="9144000"/>
  <p:photoAlbum layout="1pic" frame="frameStyle2"/>
  <p:defaultTextStyle>
    <a:defPPr>
      <a:defRPr lang="pt-P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ED8FECB0-4BFE-4963-A3CE-743DB3F7140C}"/>
              </a:ext>
            </a:extLst>
          </p:cNvPr>
          <p:cNvSpPr>
            <a:spLocks noGrp="1"/>
          </p:cNvSpPr>
          <p:nvPr>
            <p:ph type="dt" sz="half" idx="10"/>
          </p:nvPr>
        </p:nvSpPr>
        <p:spPr/>
        <p:txBody>
          <a:bodyPr/>
          <a:lstStyle>
            <a:lvl1pPr>
              <a:defRPr/>
            </a:lvl1pPr>
          </a:lstStyle>
          <a:p>
            <a:pPr>
              <a:defRPr/>
            </a:pPr>
            <a:fld id="{BA3EA22E-0A5F-4989-974C-14E4579BD01A}" type="datetimeFigureOut">
              <a:rPr lang="pt-PT"/>
              <a:pPr>
                <a:defRPr/>
              </a:pPr>
              <a:t>24/04/2021</a:t>
            </a:fld>
            <a:endParaRPr lang="pt-PT"/>
          </a:p>
        </p:txBody>
      </p:sp>
      <p:sp>
        <p:nvSpPr>
          <p:cNvPr id="5" name="Marcador de Posição do Rodapé 4">
            <a:extLst>
              <a:ext uri="{FF2B5EF4-FFF2-40B4-BE49-F238E27FC236}">
                <a16:creationId xmlns:a16="http://schemas.microsoft.com/office/drawing/2014/main" id="{179FE927-93C2-46CB-A312-C44AF1C30958}"/>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34534EAB-ECA3-4B9C-9B22-811A58F4B00B}"/>
              </a:ext>
            </a:extLst>
          </p:cNvPr>
          <p:cNvSpPr>
            <a:spLocks noGrp="1"/>
          </p:cNvSpPr>
          <p:nvPr>
            <p:ph type="sldNum" sz="quarter" idx="12"/>
          </p:nvPr>
        </p:nvSpPr>
        <p:spPr/>
        <p:txBody>
          <a:bodyPr/>
          <a:lstStyle>
            <a:lvl1pPr>
              <a:defRPr/>
            </a:lvl1pPr>
          </a:lstStyle>
          <a:p>
            <a:pPr>
              <a:defRPr/>
            </a:pPr>
            <a:fld id="{092E4E67-DDBB-4AB4-B2AE-ACC393A2B951}" type="slidenum">
              <a:rPr lang="pt-PT"/>
              <a:pPr>
                <a:defRPr/>
              </a:pPr>
              <a:t>‹nº›</a:t>
            </a:fld>
            <a:endParaRPr lang="pt-PT"/>
          </a:p>
        </p:txBody>
      </p:sp>
    </p:spTree>
    <p:extLst>
      <p:ext uri="{BB962C8B-B14F-4D97-AF65-F5344CB8AC3E}">
        <p14:creationId xmlns:p14="http://schemas.microsoft.com/office/powerpoint/2010/main" val="300660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Texto Vertical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C443115-2075-400B-844C-23678C536A98}"/>
              </a:ext>
            </a:extLst>
          </p:cNvPr>
          <p:cNvSpPr>
            <a:spLocks noGrp="1"/>
          </p:cNvSpPr>
          <p:nvPr>
            <p:ph type="dt" sz="half" idx="10"/>
          </p:nvPr>
        </p:nvSpPr>
        <p:spPr/>
        <p:txBody>
          <a:bodyPr/>
          <a:lstStyle>
            <a:lvl1pPr>
              <a:defRPr/>
            </a:lvl1pPr>
          </a:lstStyle>
          <a:p>
            <a:pPr>
              <a:defRPr/>
            </a:pPr>
            <a:fld id="{20B56CD7-2FC7-4155-A40B-B91FEBEDC4F5}" type="datetimeFigureOut">
              <a:rPr lang="pt-PT"/>
              <a:pPr>
                <a:defRPr/>
              </a:pPr>
              <a:t>24/04/2021</a:t>
            </a:fld>
            <a:endParaRPr lang="pt-PT"/>
          </a:p>
        </p:txBody>
      </p:sp>
      <p:sp>
        <p:nvSpPr>
          <p:cNvPr id="5" name="Marcador de Posição do Rodapé 4">
            <a:extLst>
              <a:ext uri="{FF2B5EF4-FFF2-40B4-BE49-F238E27FC236}">
                <a16:creationId xmlns:a16="http://schemas.microsoft.com/office/drawing/2014/main" id="{750EEA89-26F4-4203-A20A-3ACBE651D6F4}"/>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4F55BCB6-0875-40E4-A0A5-4F0E1DB2FA77}"/>
              </a:ext>
            </a:extLst>
          </p:cNvPr>
          <p:cNvSpPr>
            <a:spLocks noGrp="1"/>
          </p:cNvSpPr>
          <p:nvPr>
            <p:ph type="sldNum" sz="quarter" idx="12"/>
          </p:nvPr>
        </p:nvSpPr>
        <p:spPr/>
        <p:txBody>
          <a:bodyPr/>
          <a:lstStyle>
            <a:lvl1pPr>
              <a:defRPr/>
            </a:lvl1pPr>
          </a:lstStyle>
          <a:p>
            <a:pPr>
              <a:defRPr/>
            </a:pPr>
            <a:fld id="{3E17A234-A07E-4290-9AAE-49FF755612D2}" type="slidenum">
              <a:rPr lang="pt-PT"/>
              <a:pPr>
                <a:defRPr/>
              </a:pPr>
              <a:t>‹nº›</a:t>
            </a:fld>
            <a:endParaRPr lang="pt-PT"/>
          </a:p>
        </p:txBody>
      </p:sp>
    </p:spTree>
    <p:extLst>
      <p:ext uri="{BB962C8B-B14F-4D97-AF65-F5344CB8AC3E}">
        <p14:creationId xmlns:p14="http://schemas.microsoft.com/office/powerpoint/2010/main" val="322269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094A1A0-86B8-4442-9048-2ED9C151C6EB}"/>
              </a:ext>
            </a:extLst>
          </p:cNvPr>
          <p:cNvSpPr>
            <a:spLocks noGrp="1"/>
          </p:cNvSpPr>
          <p:nvPr>
            <p:ph type="dt" sz="half" idx="10"/>
          </p:nvPr>
        </p:nvSpPr>
        <p:spPr/>
        <p:txBody>
          <a:bodyPr/>
          <a:lstStyle>
            <a:lvl1pPr>
              <a:defRPr/>
            </a:lvl1pPr>
          </a:lstStyle>
          <a:p>
            <a:pPr>
              <a:defRPr/>
            </a:pPr>
            <a:fld id="{A59FA307-FE68-4F18-8633-46C15EFEFBF2}" type="datetimeFigureOut">
              <a:rPr lang="pt-PT"/>
              <a:pPr>
                <a:defRPr/>
              </a:pPr>
              <a:t>24/04/2021</a:t>
            </a:fld>
            <a:endParaRPr lang="pt-PT"/>
          </a:p>
        </p:txBody>
      </p:sp>
      <p:sp>
        <p:nvSpPr>
          <p:cNvPr id="5" name="Marcador de Posição do Rodapé 4">
            <a:extLst>
              <a:ext uri="{FF2B5EF4-FFF2-40B4-BE49-F238E27FC236}">
                <a16:creationId xmlns:a16="http://schemas.microsoft.com/office/drawing/2014/main" id="{0162DC42-6DA5-4255-BBD3-8014A8970A2C}"/>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8FEFA603-EFD8-4CD5-99A4-B8B6AAB03696}"/>
              </a:ext>
            </a:extLst>
          </p:cNvPr>
          <p:cNvSpPr>
            <a:spLocks noGrp="1"/>
          </p:cNvSpPr>
          <p:nvPr>
            <p:ph type="sldNum" sz="quarter" idx="12"/>
          </p:nvPr>
        </p:nvSpPr>
        <p:spPr/>
        <p:txBody>
          <a:bodyPr/>
          <a:lstStyle>
            <a:lvl1pPr>
              <a:defRPr/>
            </a:lvl1pPr>
          </a:lstStyle>
          <a:p>
            <a:pPr>
              <a:defRPr/>
            </a:pPr>
            <a:fld id="{CCA81A7D-A746-4DA0-AF2F-DAC0DFF3ADD9}" type="slidenum">
              <a:rPr lang="pt-PT"/>
              <a:pPr>
                <a:defRPr/>
              </a:pPr>
              <a:t>‹nº›</a:t>
            </a:fld>
            <a:endParaRPr lang="pt-PT"/>
          </a:p>
        </p:txBody>
      </p:sp>
    </p:spTree>
    <p:extLst>
      <p:ext uri="{BB962C8B-B14F-4D97-AF65-F5344CB8AC3E}">
        <p14:creationId xmlns:p14="http://schemas.microsoft.com/office/powerpoint/2010/main" val="41404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ABA51F9-0C3B-4546-8F05-4E243954051D}"/>
              </a:ext>
            </a:extLst>
          </p:cNvPr>
          <p:cNvSpPr>
            <a:spLocks noGrp="1"/>
          </p:cNvSpPr>
          <p:nvPr>
            <p:ph type="dt" sz="half" idx="10"/>
          </p:nvPr>
        </p:nvSpPr>
        <p:spPr/>
        <p:txBody>
          <a:bodyPr/>
          <a:lstStyle>
            <a:lvl1pPr>
              <a:defRPr/>
            </a:lvl1pPr>
          </a:lstStyle>
          <a:p>
            <a:pPr>
              <a:defRPr/>
            </a:pPr>
            <a:fld id="{31472C13-4EA5-4647-9349-FF8202D9EE12}" type="datetimeFigureOut">
              <a:rPr lang="pt-PT"/>
              <a:pPr>
                <a:defRPr/>
              </a:pPr>
              <a:t>24/04/2021</a:t>
            </a:fld>
            <a:endParaRPr lang="pt-PT"/>
          </a:p>
        </p:txBody>
      </p:sp>
      <p:sp>
        <p:nvSpPr>
          <p:cNvPr id="5" name="Marcador de Posição do Rodapé 4">
            <a:extLst>
              <a:ext uri="{FF2B5EF4-FFF2-40B4-BE49-F238E27FC236}">
                <a16:creationId xmlns:a16="http://schemas.microsoft.com/office/drawing/2014/main" id="{FB4F979D-C86B-424B-887B-ED74181340A1}"/>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EDCE6571-C5F3-4F1E-9F40-8C9E91F9815C}"/>
              </a:ext>
            </a:extLst>
          </p:cNvPr>
          <p:cNvSpPr>
            <a:spLocks noGrp="1"/>
          </p:cNvSpPr>
          <p:nvPr>
            <p:ph type="sldNum" sz="quarter" idx="12"/>
          </p:nvPr>
        </p:nvSpPr>
        <p:spPr/>
        <p:txBody>
          <a:bodyPr/>
          <a:lstStyle>
            <a:lvl1pPr>
              <a:defRPr/>
            </a:lvl1pPr>
          </a:lstStyle>
          <a:p>
            <a:pPr>
              <a:defRPr/>
            </a:pPr>
            <a:fld id="{E6619C37-8C05-4648-9621-75E1A56D099F}" type="slidenum">
              <a:rPr lang="pt-PT"/>
              <a:pPr>
                <a:defRPr/>
              </a:pPr>
              <a:t>‹nº›</a:t>
            </a:fld>
            <a:endParaRPr lang="pt-PT"/>
          </a:p>
        </p:txBody>
      </p:sp>
    </p:spTree>
    <p:extLst>
      <p:ext uri="{BB962C8B-B14F-4D97-AF65-F5344CB8AC3E}">
        <p14:creationId xmlns:p14="http://schemas.microsoft.com/office/powerpoint/2010/main" val="122591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7FE50710-1153-47A4-8ECE-7F86D0D5F0EA}"/>
              </a:ext>
            </a:extLst>
          </p:cNvPr>
          <p:cNvSpPr>
            <a:spLocks noGrp="1"/>
          </p:cNvSpPr>
          <p:nvPr>
            <p:ph type="dt" sz="half" idx="10"/>
          </p:nvPr>
        </p:nvSpPr>
        <p:spPr/>
        <p:txBody>
          <a:bodyPr/>
          <a:lstStyle>
            <a:lvl1pPr>
              <a:defRPr/>
            </a:lvl1pPr>
          </a:lstStyle>
          <a:p>
            <a:pPr>
              <a:defRPr/>
            </a:pPr>
            <a:fld id="{A9BE9DF3-9A1A-45DD-84B2-FDCC240F2C9E}" type="datetimeFigureOut">
              <a:rPr lang="pt-PT"/>
              <a:pPr>
                <a:defRPr/>
              </a:pPr>
              <a:t>24/04/2021</a:t>
            </a:fld>
            <a:endParaRPr lang="pt-PT"/>
          </a:p>
        </p:txBody>
      </p:sp>
      <p:sp>
        <p:nvSpPr>
          <p:cNvPr id="5" name="Marcador de Posição do Rodapé 4">
            <a:extLst>
              <a:ext uri="{FF2B5EF4-FFF2-40B4-BE49-F238E27FC236}">
                <a16:creationId xmlns:a16="http://schemas.microsoft.com/office/drawing/2014/main" id="{8BA0BC7B-A6A3-4406-B700-F0BC48692C8A}"/>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A701AFDF-48BC-4171-A1FA-E9A774FEF1FC}"/>
              </a:ext>
            </a:extLst>
          </p:cNvPr>
          <p:cNvSpPr>
            <a:spLocks noGrp="1"/>
          </p:cNvSpPr>
          <p:nvPr>
            <p:ph type="sldNum" sz="quarter" idx="12"/>
          </p:nvPr>
        </p:nvSpPr>
        <p:spPr/>
        <p:txBody>
          <a:bodyPr/>
          <a:lstStyle>
            <a:lvl1pPr>
              <a:defRPr/>
            </a:lvl1pPr>
          </a:lstStyle>
          <a:p>
            <a:pPr>
              <a:defRPr/>
            </a:pPr>
            <a:fld id="{DBFF9AE5-CCC8-4659-9909-59D1F7A496AF}" type="slidenum">
              <a:rPr lang="pt-PT"/>
              <a:pPr>
                <a:defRPr/>
              </a:pPr>
              <a:t>‹nº›</a:t>
            </a:fld>
            <a:endParaRPr lang="pt-PT"/>
          </a:p>
        </p:txBody>
      </p:sp>
    </p:spTree>
    <p:extLst>
      <p:ext uri="{BB962C8B-B14F-4D97-AF65-F5344CB8AC3E}">
        <p14:creationId xmlns:p14="http://schemas.microsoft.com/office/powerpoint/2010/main" val="336037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3">
            <a:extLst>
              <a:ext uri="{FF2B5EF4-FFF2-40B4-BE49-F238E27FC236}">
                <a16:creationId xmlns:a16="http://schemas.microsoft.com/office/drawing/2014/main" id="{A8F00206-AAED-47E2-9E6F-25C09CACF3EA}"/>
              </a:ext>
            </a:extLst>
          </p:cNvPr>
          <p:cNvSpPr>
            <a:spLocks noGrp="1"/>
          </p:cNvSpPr>
          <p:nvPr>
            <p:ph type="dt" sz="half" idx="10"/>
          </p:nvPr>
        </p:nvSpPr>
        <p:spPr/>
        <p:txBody>
          <a:bodyPr/>
          <a:lstStyle>
            <a:lvl1pPr>
              <a:defRPr/>
            </a:lvl1pPr>
          </a:lstStyle>
          <a:p>
            <a:pPr>
              <a:defRPr/>
            </a:pPr>
            <a:fld id="{D0A0105C-FF55-43BD-8780-167E094DF4AE}" type="datetimeFigureOut">
              <a:rPr lang="pt-PT"/>
              <a:pPr>
                <a:defRPr/>
              </a:pPr>
              <a:t>24/04/2021</a:t>
            </a:fld>
            <a:endParaRPr lang="pt-PT"/>
          </a:p>
        </p:txBody>
      </p:sp>
      <p:sp>
        <p:nvSpPr>
          <p:cNvPr id="6" name="Marcador de Posição do Rodapé 4">
            <a:extLst>
              <a:ext uri="{FF2B5EF4-FFF2-40B4-BE49-F238E27FC236}">
                <a16:creationId xmlns:a16="http://schemas.microsoft.com/office/drawing/2014/main" id="{697D3820-4F19-4E0D-837B-0D868689475F}"/>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2FFED9B7-BC17-41A3-B4CB-3AB7A62313F9}"/>
              </a:ext>
            </a:extLst>
          </p:cNvPr>
          <p:cNvSpPr>
            <a:spLocks noGrp="1"/>
          </p:cNvSpPr>
          <p:nvPr>
            <p:ph type="sldNum" sz="quarter" idx="12"/>
          </p:nvPr>
        </p:nvSpPr>
        <p:spPr/>
        <p:txBody>
          <a:bodyPr/>
          <a:lstStyle>
            <a:lvl1pPr>
              <a:defRPr/>
            </a:lvl1pPr>
          </a:lstStyle>
          <a:p>
            <a:pPr>
              <a:defRPr/>
            </a:pPr>
            <a:fld id="{AAF99537-C28B-4632-87B3-9C286E731ED7}" type="slidenum">
              <a:rPr lang="pt-PT"/>
              <a:pPr>
                <a:defRPr/>
              </a:pPr>
              <a:t>‹nº›</a:t>
            </a:fld>
            <a:endParaRPr lang="pt-PT"/>
          </a:p>
        </p:txBody>
      </p:sp>
    </p:spTree>
    <p:extLst>
      <p:ext uri="{BB962C8B-B14F-4D97-AF65-F5344CB8AC3E}">
        <p14:creationId xmlns:p14="http://schemas.microsoft.com/office/powerpoint/2010/main" val="282201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3">
            <a:extLst>
              <a:ext uri="{FF2B5EF4-FFF2-40B4-BE49-F238E27FC236}">
                <a16:creationId xmlns:a16="http://schemas.microsoft.com/office/drawing/2014/main" id="{08A1D531-FC61-4FBE-9B5F-AC1E92B54CA2}"/>
              </a:ext>
            </a:extLst>
          </p:cNvPr>
          <p:cNvSpPr>
            <a:spLocks noGrp="1"/>
          </p:cNvSpPr>
          <p:nvPr>
            <p:ph type="dt" sz="half" idx="10"/>
          </p:nvPr>
        </p:nvSpPr>
        <p:spPr/>
        <p:txBody>
          <a:bodyPr/>
          <a:lstStyle>
            <a:lvl1pPr>
              <a:defRPr/>
            </a:lvl1pPr>
          </a:lstStyle>
          <a:p>
            <a:pPr>
              <a:defRPr/>
            </a:pPr>
            <a:fld id="{29E12EA3-3B84-4922-957A-92A0B4C6EF1B}" type="datetimeFigureOut">
              <a:rPr lang="pt-PT"/>
              <a:pPr>
                <a:defRPr/>
              </a:pPr>
              <a:t>24/04/2021</a:t>
            </a:fld>
            <a:endParaRPr lang="pt-PT"/>
          </a:p>
        </p:txBody>
      </p:sp>
      <p:sp>
        <p:nvSpPr>
          <p:cNvPr id="8" name="Marcador de Posição do Rodapé 4">
            <a:extLst>
              <a:ext uri="{FF2B5EF4-FFF2-40B4-BE49-F238E27FC236}">
                <a16:creationId xmlns:a16="http://schemas.microsoft.com/office/drawing/2014/main" id="{BB647475-C970-4D4D-BD6B-B681F8CFB919}"/>
              </a:ext>
            </a:extLst>
          </p:cNvPr>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a:extLst>
              <a:ext uri="{FF2B5EF4-FFF2-40B4-BE49-F238E27FC236}">
                <a16:creationId xmlns:a16="http://schemas.microsoft.com/office/drawing/2014/main" id="{EDC61942-468F-48F2-8A74-E6275EB006D3}"/>
              </a:ext>
            </a:extLst>
          </p:cNvPr>
          <p:cNvSpPr>
            <a:spLocks noGrp="1"/>
          </p:cNvSpPr>
          <p:nvPr>
            <p:ph type="sldNum" sz="quarter" idx="12"/>
          </p:nvPr>
        </p:nvSpPr>
        <p:spPr/>
        <p:txBody>
          <a:bodyPr/>
          <a:lstStyle>
            <a:lvl1pPr>
              <a:defRPr/>
            </a:lvl1pPr>
          </a:lstStyle>
          <a:p>
            <a:pPr>
              <a:defRPr/>
            </a:pPr>
            <a:fld id="{7C92E997-5B07-430E-88C1-B2AC508E05EF}" type="slidenum">
              <a:rPr lang="pt-PT"/>
              <a:pPr>
                <a:defRPr/>
              </a:pPr>
              <a:t>‹nº›</a:t>
            </a:fld>
            <a:endParaRPr lang="pt-PT"/>
          </a:p>
        </p:txBody>
      </p:sp>
    </p:spTree>
    <p:extLst>
      <p:ext uri="{BB962C8B-B14F-4D97-AF65-F5344CB8AC3E}">
        <p14:creationId xmlns:p14="http://schemas.microsoft.com/office/powerpoint/2010/main" val="194252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a Data 3">
            <a:extLst>
              <a:ext uri="{FF2B5EF4-FFF2-40B4-BE49-F238E27FC236}">
                <a16:creationId xmlns:a16="http://schemas.microsoft.com/office/drawing/2014/main" id="{33537017-37E8-4179-973D-F115403462B0}"/>
              </a:ext>
            </a:extLst>
          </p:cNvPr>
          <p:cNvSpPr>
            <a:spLocks noGrp="1"/>
          </p:cNvSpPr>
          <p:nvPr>
            <p:ph type="dt" sz="half" idx="10"/>
          </p:nvPr>
        </p:nvSpPr>
        <p:spPr/>
        <p:txBody>
          <a:bodyPr/>
          <a:lstStyle>
            <a:lvl1pPr>
              <a:defRPr/>
            </a:lvl1pPr>
          </a:lstStyle>
          <a:p>
            <a:pPr>
              <a:defRPr/>
            </a:pPr>
            <a:fld id="{1D1CA1EB-D594-43F5-8F96-2BC5746390F2}" type="datetimeFigureOut">
              <a:rPr lang="pt-PT"/>
              <a:pPr>
                <a:defRPr/>
              </a:pPr>
              <a:t>24/04/2021</a:t>
            </a:fld>
            <a:endParaRPr lang="pt-PT"/>
          </a:p>
        </p:txBody>
      </p:sp>
      <p:sp>
        <p:nvSpPr>
          <p:cNvPr id="4" name="Marcador de Posição do Rodapé 4">
            <a:extLst>
              <a:ext uri="{FF2B5EF4-FFF2-40B4-BE49-F238E27FC236}">
                <a16:creationId xmlns:a16="http://schemas.microsoft.com/office/drawing/2014/main" id="{FEDB03D2-A9C7-4253-8D19-F7F1A4D6141A}"/>
              </a:ext>
            </a:extLst>
          </p:cNvPr>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a:extLst>
              <a:ext uri="{FF2B5EF4-FFF2-40B4-BE49-F238E27FC236}">
                <a16:creationId xmlns:a16="http://schemas.microsoft.com/office/drawing/2014/main" id="{8C98EE46-3F9A-4415-A7CF-F4F74F0AB1EA}"/>
              </a:ext>
            </a:extLst>
          </p:cNvPr>
          <p:cNvSpPr>
            <a:spLocks noGrp="1"/>
          </p:cNvSpPr>
          <p:nvPr>
            <p:ph type="sldNum" sz="quarter" idx="12"/>
          </p:nvPr>
        </p:nvSpPr>
        <p:spPr/>
        <p:txBody>
          <a:bodyPr/>
          <a:lstStyle>
            <a:lvl1pPr>
              <a:defRPr/>
            </a:lvl1pPr>
          </a:lstStyle>
          <a:p>
            <a:pPr>
              <a:defRPr/>
            </a:pPr>
            <a:fld id="{71722E0D-FA85-49C5-8CCF-758E891E989E}" type="slidenum">
              <a:rPr lang="pt-PT"/>
              <a:pPr>
                <a:defRPr/>
              </a:pPr>
              <a:t>‹nº›</a:t>
            </a:fld>
            <a:endParaRPr lang="pt-PT"/>
          </a:p>
        </p:txBody>
      </p:sp>
    </p:spTree>
    <p:extLst>
      <p:ext uri="{BB962C8B-B14F-4D97-AF65-F5344CB8AC3E}">
        <p14:creationId xmlns:p14="http://schemas.microsoft.com/office/powerpoint/2010/main" val="292350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B9717274-FA94-4B1A-A668-9D5C9820C4FC}"/>
              </a:ext>
            </a:extLst>
          </p:cNvPr>
          <p:cNvSpPr>
            <a:spLocks noGrp="1"/>
          </p:cNvSpPr>
          <p:nvPr>
            <p:ph type="dt" sz="half" idx="10"/>
          </p:nvPr>
        </p:nvSpPr>
        <p:spPr/>
        <p:txBody>
          <a:bodyPr/>
          <a:lstStyle>
            <a:lvl1pPr>
              <a:defRPr/>
            </a:lvl1pPr>
          </a:lstStyle>
          <a:p>
            <a:pPr>
              <a:defRPr/>
            </a:pPr>
            <a:fld id="{12792C0A-387F-4F52-93A6-EDDDDBFD45BB}" type="datetimeFigureOut">
              <a:rPr lang="pt-PT"/>
              <a:pPr>
                <a:defRPr/>
              </a:pPr>
              <a:t>24/04/2021</a:t>
            </a:fld>
            <a:endParaRPr lang="pt-PT"/>
          </a:p>
        </p:txBody>
      </p:sp>
      <p:sp>
        <p:nvSpPr>
          <p:cNvPr id="3" name="Marcador de Posição do Rodapé 4">
            <a:extLst>
              <a:ext uri="{FF2B5EF4-FFF2-40B4-BE49-F238E27FC236}">
                <a16:creationId xmlns:a16="http://schemas.microsoft.com/office/drawing/2014/main" id="{04B106F4-E3F0-445D-9349-D4EF4A2615B3}"/>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B132265B-1E57-4F1F-9CCB-8010F96C243E}"/>
              </a:ext>
            </a:extLst>
          </p:cNvPr>
          <p:cNvSpPr>
            <a:spLocks noGrp="1"/>
          </p:cNvSpPr>
          <p:nvPr>
            <p:ph type="sldNum" sz="quarter" idx="12"/>
          </p:nvPr>
        </p:nvSpPr>
        <p:spPr/>
        <p:txBody>
          <a:bodyPr/>
          <a:lstStyle>
            <a:lvl1pPr>
              <a:defRPr/>
            </a:lvl1pPr>
          </a:lstStyle>
          <a:p>
            <a:pPr>
              <a:defRPr/>
            </a:pPr>
            <a:fld id="{1C247532-8400-41F8-BD11-9B36B84202BE}" type="slidenum">
              <a:rPr lang="pt-PT"/>
              <a:pPr>
                <a:defRPr/>
              </a:pPr>
              <a:t>‹nº›</a:t>
            </a:fld>
            <a:endParaRPr lang="pt-PT"/>
          </a:p>
        </p:txBody>
      </p:sp>
    </p:spTree>
    <p:extLst>
      <p:ext uri="{BB962C8B-B14F-4D97-AF65-F5344CB8AC3E}">
        <p14:creationId xmlns:p14="http://schemas.microsoft.com/office/powerpoint/2010/main" val="336400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3">
            <a:extLst>
              <a:ext uri="{FF2B5EF4-FFF2-40B4-BE49-F238E27FC236}">
                <a16:creationId xmlns:a16="http://schemas.microsoft.com/office/drawing/2014/main" id="{D819DC01-0B4C-469D-B468-D146259CC5F7}"/>
              </a:ext>
            </a:extLst>
          </p:cNvPr>
          <p:cNvSpPr>
            <a:spLocks noGrp="1"/>
          </p:cNvSpPr>
          <p:nvPr>
            <p:ph type="dt" sz="half" idx="10"/>
          </p:nvPr>
        </p:nvSpPr>
        <p:spPr/>
        <p:txBody>
          <a:bodyPr/>
          <a:lstStyle>
            <a:lvl1pPr>
              <a:defRPr/>
            </a:lvl1pPr>
          </a:lstStyle>
          <a:p>
            <a:pPr>
              <a:defRPr/>
            </a:pPr>
            <a:fld id="{12F68C18-A09D-4CD2-86B2-C0A0B5988392}" type="datetimeFigureOut">
              <a:rPr lang="pt-PT"/>
              <a:pPr>
                <a:defRPr/>
              </a:pPr>
              <a:t>24/04/2021</a:t>
            </a:fld>
            <a:endParaRPr lang="pt-PT"/>
          </a:p>
        </p:txBody>
      </p:sp>
      <p:sp>
        <p:nvSpPr>
          <p:cNvPr id="6" name="Marcador de Posição do Rodapé 4">
            <a:extLst>
              <a:ext uri="{FF2B5EF4-FFF2-40B4-BE49-F238E27FC236}">
                <a16:creationId xmlns:a16="http://schemas.microsoft.com/office/drawing/2014/main" id="{A039E874-59FB-4D3C-8E15-FBA9A686BC21}"/>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3797F728-86DC-4D31-800A-0B709EA56DD0}"/>
              </a:ext>
            </a:extLst>
          </p:cNvPr>
          <p:cNvSpPr>
            <a:spLocks noGrp="1"/>
          </p:cNvSpPr>
          <p:nvPr>
            <p:ph type="sldNum" sz="quarter" idx="12"/>
          </p:nvPr>
        </p:nvSpPr>
        <p:spPr/>
        <p:txBody>
          <a:bodyPr/>
          <a:lstStyle>
            <a:lvl1pPr>
              <a:defRPr/>
            </a:lvl1pPr>
          </a:lstStyle>
          <a:p>
            <a:pPr>
              <a:defRPr/>
            </a:pPr>
            <a:fld id="{A8A83633-CAA3-429D-BCE7-FF8723B56CC7}" type="slidenum">
              <a:rPr lang="pt-PT"/>
              <a:pPr>
                <a:defRPr/>
              </a:pPr>
              <a:t>‹nº›</a:t>
            </a:fld>
            <a:endParaRPr lang="pt-PT"/>
          </a:p>
        </p:txBody>
      </p:sp>
    </p:spTree>
    <p:extLst>
      <p:ext uri="{BB962C8B-B14F-4D97-AF65-F5344CB8AC3E}">
        <p14:creationId xmlns:p14="http://schemas.microsoft.com/office/powerpoint/2010/main" val="308927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3">
            <a:extLst>
              <a:ext uri="{FF2B5EF4-FFF2-40B4-BE49-F238E27FC236}">
                <a16:creationId xmlns:a16="http://schemas.microsoft.com/office/drawing/2014/main" id="{5CBCC570-5CA5-46E9-971C-1A986D5F4352}"/>
              </a:ext>
            </a:extLst>
          </p:cNvPr>
          <p:cNvSpPr>
            <a:spLocks noGrp="1"/>
          </p:cNvSpPr>
          <p:nvPr>
            <p:ph type="dt" sz="half" idx="10"/>
          </p:nvPr>
        </p:nvSpPr>
        <p:spPr/>
        <p:txBody>
          <a:bodyPr/>
          <a:lstStyle>
            <a:lvl1pPr>
              <a:defRPr/>
            </a:lvl1pPr>
          </a:lstStyle>
          <a:p>
            <a:pPr>
              <a:defRPr/>
            </a:pPr>
            <a:fld id="{1BDCE2AE-3626-4A24-B518-5063D5243DA6}" type="datetimeFigureOut">
              <a:rPr lang="pt-PT"/>
              <a:pPr>
                <a:defRPr/>
              </a:pPr>
              <a:t>24/04/2021</a:t>
            </a:fld>
            <a:endParaRPr lang="pt-PT"/>
          </a:p>
        </p:txBody>
      </p:sp>
      <p:sp>
        <p:nvSpPr>
          <p:cNvPr id="6" name="Marcador de Posição do Rodapé 4">
            <a:extLst>
              <a:ext uri="{FF2B5EF4-FFF2-40B4-BE49-F238E27FC236}">
                <a16:creationId xmlns:a16="http://schemas.microsoft.com/office/drawing/2014/main" id="{D0EE46BB-9303-460A-AED8-DDDD942B5DEC}"/>
              </a:ext>
            </a:extLst>
          </p:cNvPr>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a:extLst>
              <a:ext uri="{FF2B5EF4-FFF2-40B4-BE49-F238E27FC236}">
                <a16:creationId xmlns:a16="http://schemas.microsoft.com/office/drawing/2014/main" id="{1CC1193F-A848-42BC-ADB5-74D8893CA06A}"/>
              </a:ext>
            </a:extLst>
          </p:cNvPr>
          <p:cNvSpPr>
            <a:spLocks noGrp="1"/>
          </p:cNvSpPr>
          <p:nvPr>
            <p:ph type="sldNum" sz="quarter" idx="12"/>
          </p:nvPr>
        </p:nvSpPr>
        <p:spPr/>
        <p:txBody>
          <a:bodyPr/>
          <a:lstStyle>
            <a:lvl1pPr>
              <a:defRPr/>
            </a:lvl1pPr>
          </a:lstStyle>
          <a:p>
            <a:pPr>
              <a:defRPr/>
            </a:pPr>
            <a:fld id="{21584234-F544-49B2-912D-42B00F11DF39}" type="slidenum">
              <a:rPr lang="pt-PT"/>
              <a:pPr>
                <a:defRPr/>
              </a:pPr>
              <a:t>‹nº›</a:t>
            </a:fld>
            <a:endParaRPr lang="pt-PT"/>
          </a:p>
        </p:txBody>
      </p:sp>
    </p:spTree>
    <p:extLst>
      <p:ext uri="{BB962C8B-B14F-4D97-AF65-F5344CB8AC3E}">
        <p14:creationId xmlns:p14="http://schemas.microsoft.com/office/powerpoint/2010/main" val="77699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a16="http://schemas.microsoft.com/office/drawing/2014/main" id="{41B499E1-C52D-42EA-8638-4D4D2C15EB0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Clique para editar o estilo de título do Modelo Global</a:t>
            </a:r>
          </a:p>
        </p:txBody>
      </p:sp>
      <p:sp>
        <p:nvSpPr>
          <p:cNvPr id="1027" name="Marcador de Posição do Texto 2">
            <a:extLst>
              <a:ext uri="{FF2B5EF4-FFF2-40B4-BE49-F238E27FC236}">
                <a16:creationId xmlns:a16="http://schemas.microsoft.com/office/drawing/2014/main" id="{4F041310-6557-4974-97D0-1656B71C41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Clique para editar os estilos do texto de Modelo Global</a:t>
            </a:r>
          </a:p>
          <a:p>
            <a:pPr lvl="1"/>
            <a:r>
              <a:rPr lang="pt-PT" altLang="pt-PT"/>
              <a:t>Segundo nível</a:t>
            </a:r>
          </a:p>
          <a:p>
            <a:pPr lvl="2"/>
            <a:r>
              <a:rPr lang="pt-PT" altLang="pt-PT"/>
              <a:t>Terceiro nível</a:t>
            </a:r>
          </a:p>
          <a:p>
            <a:pPr lvl="3"/>
            <a:r>
              <a:rPr lang="pt-PT" altLang="pt-PT"/>
              <a:t>Quarto nível</a:t>
            </a:r>
          </a:p>
          <a:p>
            <a:pPr lvl="4"/>
            <a:r>
              <a:rPr lang="pt-PT" altLang="pt-PT"/>
              <a:t>Quinto nível</a:t>
            </a:r>
          </a:p>
        </p:txBody>
      </p:sp>
      <p:sp>
        <p:nvSpPr>
          <p:cNvPr id="4" name="Marcador de Posição da Data 3">
            <a:extLst>
              <a:ext uri="{FF2B5EF4-FFF2-40B4-BE49-F238E27FC236}">
                <a16:creationId xmlns:a16="http://schemas.microsoft.com/office/drawing/2014/main" id="{2879F459-B0D4-40DA-9CFA-94A4BE32E4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9D3BA8F-7A20-4EC1-BBD9-6EC57FFB76B0}" type="datetimeFigureOut">
              <a:rPr lang="pt-PT"/>
              <a:pPr>
                <a:defRPr/>
              </a:pPr>
              <a:t>24/04/2021</a:t>
            </a:fld>
            <a:endParaRPr lang="pt-PT"/>
          </a:p>
        </p:txBody>
      </p:sp>
      <p:sp>
        <p:nvSpPr>
          <p:cNvPr id="5" name="Marcador de Posição do Rodapé 4">
            <a:extLst>
              <a:ext uri="{FF2B5EF4-FFF2-40B4-BE49-F238E27FC236}">
                <a16:creationId xmlns:a16="http://schemas.microsoft.com/office/drawing/2014/main" id="{328CE727-ECB9-4C17-A50A-948F6C5F6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C1EECE25-7E54-491A-9995-AF32A52A8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026B257-3807-481D-9C07-AFCD113D74A0}" type="slidenum">
              <a:rPr lang="pt-PT"/>
              <a:pPr>
                <a:defRPr/>
              </a:pPr>
              <a:t>‹nº›</a:t>
            </a:fld>
            <a:endParaRPr lang="pt-P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uardafacto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portosdeportugal.pt/detail.php?nID=785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a:extLst>
              <a:ext uri="{FF2B5EF4-FFF2-40B4-BE49-F238E27FC236}">
                <a16:creationId xmlns:a16="http://schemas.microsoft.com/office/drawing/2014/main" id="{30FF9C23-120C-4FAF-97AA-1F45BAF9CEF6}"/>
              </a:ext>
            </a:extLst>
          </p:cNvPr>
          <p:cNvSpPr>
            <a:spLocks noGrp="1" noChangeArrowheads="1"/>
          </p:cNvSpPr>
          <p:nvPr>
            <p:ph type="ctrTitle"/>
          </p:nvPr>
        </p:nvSpPr>
        <p:spPr>
          <a:xfrm>
            <a:off x="1336675" y="282575"/>
            <a:ext cx="9224963" cy="703263"/>
          </a:xfrm>
        </p:spPr>
        <p:txBody>
          <a:bodyPr/>
          <a:lstStyle/>
          <a:p>
            <a:pPr eaLnBrk="1" hangingPunct="1"/>
            <a:r>
              <a:rPr lang="pt-PT" altLang="pt-PT" sz="3600" b="1"/>
              <a:t>Uma data de notícias com data</a:t>
            </a:r>
          </a:p>
        </p:txBody>
      </p:sp>
      <p:sp>
        <p:nvSpPr>
          <p:cNvPr id="5" name="Rectangle 2">
            <a:extLst>
              <a:ext uri="{FF2B5EF4-FFF2-40B4-BE49-F238E27FC236}">
                <a16:creationId xmlns:a16="http://schemas.microsoft.com/office/drawing/2014/main" id="{6BCC22DD-3FEF-4BBE-9FFA-3FD6EAFA8869}"/>
              </a:ext>
            </a:extLst>
          </p:cNvPr>
          <p:cNvSpPr txBox="1">
            <a:spLocks noChangeArrowheads="1"/>
          </p:cNvSpPr>
          <p:nvPr/>
        </p:nvSpPr>
        <p:spPr>
          <a:xfrm>
            <a:off x="8262938" y="5761038"/>
            <a:ext cx="3929062" cy="642937"/>
          </a:xfrm>
          <a:prstGeom prst="rect">
            <a:avLst/>
          </a:prstGeom>
        </p:spPr>
        <p:txBody>
          <a:bodyPr/>
          <a:lstStyle/>
          <a:p>
            <a:pPr algn="ctr" eaLnBrk="1" hangingPunct="1">
              <a:defRPr/>
            </a:pPr>
            <a:r>
              <a:rPr lang="pt-PT" sz="1600" b="1" kern="0" dirty="0">
                <a:solidFill>
                  <a:srgbClr val="F8F8F8"/>
                </a:solidFill>
                <a:latin typeface="+mj-lt"/>
                <a:ea typeface="+mj-ea"/>
                <a:cs typeface="+mj-cs"/>
              </a:rPr>
              <a:t>Dinis Manuel Alves</a:t>
            </a:r>
          </a:p>
          <a:p>
            <a:pPr algn="ctr" eaLnBrk="1" hangingPunct="1">
              <a:defRPr/>
            </a:pPr>
            <a:r>
              <a:rPr lang="en-US" sz="1600" kern="0" dirty="0">
                <a:solidFill>
                  <a:srgbClr val="F8F8F8"/>
                </a:solidFill>
                <a:latin typeface="+mj-lt"/>
                <a:ea typeface="+mj-ea"/>
                <a:cs typeface="+mj-cs"/>
                <a:hlinkClick r:id="rId2"/>
              </a:rPr>
              <a:t>https://</a:t>
            </a:r>
            <a:r>
              <a:rPr lang="en-US" sz="1600" kern="0" dirty="0" err="1">
                <a:solidFill>
                  <a:srgbClr val="F8F8F8"/>
                </a:solidFill>
                <a:latin typeface="+mj-lt"/>
                <a:ea typeface="+mj-ea"/>
                <a:cs typeface="+mj-cs"/>
                <a:hlinkClick r:id="rId2"/>
              </a:rPr>
              <a:t>guardafactos.com</a:t>
            </a:r>
            <a:r>
              <a:rPr lang="en-US" sz="1600" kern="0" dirty="0">
                <a:solidFill>
                  <a:srgbClr val="F8F8F8"/>
                </a:solidFill>
                <a:latin typeface="+mj-lt"/>
                <a:ea typeface="+mj-ea"/>
                <a:cs typeface="+mj-cs"/>
                <a:hlinkClick r:id="rId2"/>
              </a:rPr>
              <a:t>/</a:t>
            </a:r>
            <a:r>
              <a:rPr lang="pt-PT" sz="1600" b="1" kern="0" dirty="0">
                <a:solidFill>
                  <a:srgbClr val="F8F8F8"/>
                </a:solidFill>
                <a:latin typeface="+mj-lt"/>
                <a:ea typeface="+mj-ea"/>
                <a:cs typeface="+mj-cs"/>
              </a:rPr>
              <a:t> </a:t>
            </a:r>
            <a:endParaRPr lang="en-US" sz="1600" kern="0" dirty="0">
              <a:solidFill>
                <a:srgbClr val="F8F8F8"/>
              </a:solidFill>
              <a:latin typeface="+mj-lt"/>
              <a:ea typeface="+mj-ea"/>
              <a:cs typeface="+mj-cs"/>
            </a:endParaRPr>
          </a:p>
        </p:txBody>
      </p:sp>
      <p:pic>
        <p:nvPicPr>
          <p:cNvPr id="2052" name="Imagem 2">
            <a:extLst>
              <a:ext uri="{FF2B5EF4-FFF2-40B4-BE49-F238E27FC236}">
                <a16:creationId xmlns:a16="http://schemas.microsoft.com/office/drawing/2014/main" id="{8D435B19-67FC-4CCF-B37B-8F8186754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1287463"/>
            <a:ext cx="6096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ítulo 1">
            <a:extLst>
              <a:ext uri="{FF2B5EF4-FFF2-40B4-BE49-F238E27FC236}">
                <a16:creationId xmlns:a16="http://schemas.microsoft.com/office/drawing/2014/main" id="{185E3145-CF1E-426C-A5F3-F3753F8BED1F}"/>
              </a:ext>
            </a:extLst>
          </p:cNvPr>
          <p:cNvSpPr txBox="1">
            <a:spLocks noChangeArrowheads="1"/>
          </p:cNvSpPr>
          <p:nvPr/>
        </p:nvSpPr>
        <p:spPr bwMode="auto">
          <a:xfrm>
            <a:off x="3852863" y="5570538"/>
            <a:ext cx="41925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pt-PT" altLang="pt-PT" sz="3600" b="1">
                <a:latin typeface="Calibri Light" panose="020F0302020204030204" pitchFamily="34" charset="0"/>
              </a:rPr>
              <a:t>Naufrágio do Titanic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2">
            <a:extLst>
              <a:ext uri="{FF2B5EF4-FFF2-40B4-BE49-F238E27FC236}">
                <a16:creationId xmlns:a16="http://schemas.microsoft.com/office/drawing/2014/main" id="{9C4753BA-0E83-4134-8968-DE87E9E14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395413"/>
            <a:ext cx="73342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m 2">
            <a:extLst>
              <a:ext uri="{FF2B5EF4-FFF2-40B4-BE49-F238E27FC236}">
                <a16:creationId xmlns:a16="http://schemas.microsoft.com/office/drawing/2014/main" id="{4C3DF661-05ED-403A-85EF-14490EDB2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1023938"/>
            <a:ext cx="75723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3">
            <a:extLst>
              <a:ext uri="{FF2B5EF4-FFF2-40B4-BE49-F238E27FC236}">
                <a16:creationId xmlns:a16="http://schemas.microsoft.com/office/drawing/2014/main" id="{8927FA96-3DBD-425C-AF4D-54EF1FC94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9525"/>
            <a:ext cx="63627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ítulo 1">
            <a:extLst>
              <a:ext uri="{FF2B5EF4-FFF2-40B4-BE49-F238E27FC236}">
                <a16:creationId xmlns:a16="http://schemas.microsoft.com/office/drawing/2014/main" id="{C2870B3F-F547-4DD4-A81F-FEAF72AC4E8B}"/>
              </a:ext>
            </a:extLst>
          </p:cNvPr>
          <p:cNvSpPr txBox="1">
            <a:spLocks noChangeArrowheads="1"/>
          </p:cNvSpPr>
          <p:nvPr/>
        </p:nvSpPr>
        <p:spPr bwMode="auto">
          <a:xfrm>
            <a:off x="452438" y="212725"/>
            <a:ext cx="2239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pt-PT" altLang="pt-PT" sz="3600" b="1">
                <a:latin typeface="Calibri Light" panose="020F0302020204030204" pitchFamily="34" charset="0"/>
              </a:rPr>
              <a:t>15.04.2021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m 2">
            <a:extLst>
              <a:ext uri="{FF2B5EF4-FFF2-40B4-BE49-F238E27FC236}">
                <a16:creationId xmlns:a16="http://schemas.microsoft.com/office/drawing/2014/main" id="{EBEDA98F-EC99-4139-8F30-E553FE982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38263"/>
            <a:ext cx="76200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m 2">
            <a:extLst>
              <a:ext uri="{FF2B5EF4-FFF2-40B4-BE49-F238E27FC236}">
                <a16:creationId xmlns:a16="http://schemas.microsoft.com/office/drawing/2014/main" id="{915F1B23-1950-471C-84B7-D14F416B6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409700"/>
            <a:ext cx="7658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m 2">
            <a:extLst>
              <a:ext uri="{FF2B5EF4-FFF2-40B4-BE49-F238E27FC236}">
                <a16:creationId xmlns:a16="http://schemas.microsoft.com/office/drawing/2014/main" id="{4A636566-7696-447E-8122-2B8305CA6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462088"/>
            <a:ext cx="75533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m 2">
            <a:extLst>
              <a:ext uri="{FF2B5EF4-FFF2-40B4-BE49-F238E27FC236}">
                <a16:creationId xmlns:a16="http://schemas.microsoft.com/office/drawing/2014/main" id="{2828C614-E5C3-46CB-941D-A12FFF13D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85850"/>
            <a:ext cx="7467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m 2">
            <a:extLst>
              <a:ext uri="{FF2B5EF4-FFF2-40B4-BE49-F238E27FC236}">
                <a16:creationId xmlns:a16="http://schemas.microsoft.com/office/drawing/2014/main" id="{95B990F8-DA2A-4A02-AA14-515922E32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576263"/>
            <a:ext cx="74866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2">
            <a:extLst>
              <a:ext uri="{FF2B5EF4-FFF2-40B4-BE49-F238E27FC236}">
                <a16:creationId xmlns:a16="http://schemas.microsoft.com/office/drawing/2014/main" id="{4B122B07-242E-41F7-8062-035383D97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323975"/>
            <a:ext cx="747712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2">
            <a:extLst>
              <a:ext uri="{FF2B5EF4-FFF2-40B4-BE49-F238E27FC236}">
                <a16:creationId xmlns:a16="http://schemas.microsoft.com/office/drawing/2014/main" id="{9E7C4FD8-D2D8-4EEF-9638-EF48349AF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52488"/>
            <a:ext cx="7467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3">
            <a:extLst>
              <a:ext uri="{FF2B5EF4-FFF2-40B4-BE49-F238E27FC236}">
                <a16:creationId xmlns:a16="http://schemas.microsoft.com/office/drawing/2014/main" id="{9067F83B-2D8F-415D-A614-34873B09C529}"/>
              </a:ext>
            </a:extLst>
          </p:cNvPr>
          <p:cNvSpPr txBox="1">
            <a:spLocks noChangeArrowheads="1"/>
          </p:cNvSpPr>
          <p:nvPr/>
        </p:nvSpPr>
        <p:spPr bwMode="auto">
          <a:xfrm>
            <a:off x="819150" y="254000"/>
            <a:ext cx="10325100" cy="55419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Aft>
                <a:spcPts val="800"/>
              </a:spcAft>
              <a:defRPr/>
            </a:pP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As efemérides são óptimas para artigos de fundo de catálogo. Se formos amealhando alguns artigos, algumas notícias ano após ano, quando dermos conta temos dossier pronto. Pode ser para um suplemento num jornal em papel, e sabemos como os suplementos ajudam a equilibrar os minguados porta-moedas das redacções.</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Com criatividade, e sempre algum trabalho, podemos esticar as orelhas à data, descobrindo assuntos conexos, transpondo a data para a actualidade – “E se fosse hoje, como se teriam passado as coisas?”…</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São, quando bem trabalhadas, uma viagem </a:t>
            </a: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pela</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 memória muito do agrado dos leitores.</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O naufrágio do </a:t>
            </a: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Titanic</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 tem o selo de ter sido e de continuar a ser o mais mediático de sempre.</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Acrescentando-lhe um número redondo, no caso o 100, no caso o centenário da terrível tragédia, pode originar um sem-fim de artigos para respigar, para publicar.</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Foi o que fizemos em 2012 no portal da Associação dos Portos de Portugal (APP). Coligimos mais de uma centena de notícias, difundidas a partir de 13 de Abril.</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De quando em vez, leia-se uma vez por ano, vamos ao baú do pronto-a-enviar e repete-se a série, ou quase se repete – retiram-se alguns artigos, acrescentam-se novidades.</a:t>
            </a:r>
          </a:p>
          <a:p>
            <a:pPr>
              <a:lnSpc>
                <a:spcPct val="107000"/>
              </a:lnSpc>
              <a:spcAft>
                <a:spcPts val="800"/>
              </a:spcAft>
              <a:defRPr/>
            </a:pP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Em 2021 (14 a 17 de Abril) difundimos quatro newsletters contendo 74 artigos, com registo aqui neste </a:t>
            </a: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powerpoint</a:t>
            </a:r>
            <a:endPar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Também pode aceder à integra das notícias sobre o </a:t>
            </a: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Titanic</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 no dossier temático que a APP disponibiliza aqui:</a:t>
            </a:r>
            <a:b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b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hlinkClick r:id="rId2"/>
              </a:rPr>
              <a:t>http</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hlinkClick r:id="rId2"/>
              </a:rPr>
              <a:t>://</a:t>
            </a: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hlinkClick r:id="rId2"/>
              </a:rPr>
              <a:t>www.portosdeportugal.pt</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hlinkClick r:id="rId2"/>
              </a:rPr>
              <a:t>/</a:t>
            </a:r>
            <a:r>
              <a:rPr lang="pt-PT" sz="1600" dirty="0" err="1">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hlinkClick r:id="rId2"/>
              </a:rPr>
              <a:t>detail.php?nID</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hlinkClick r:id="rId2"/>
              </a:rPr>
              <a:t>=7858</a:t>
            </a:r>
            <a:r>
              <a:rPr lang="pt-PT" sz="1600" dirty="0">
                <a:solidFill>
                  <a:schemeClr val="tx1">
                    <a:lumMod val="65000"/>
                  </a:schemeClr>
                </a:solidFill>
                <a:latin typeface="Trebuchet MS" panose="020B060302020202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m 2">
            <a:extLst>
              <a:ext uri="{FF2B5EF4-FFF2-40B4-BE49-F238E27FC236}">
                <a16:creationId xmlns:a16="http://schemas.microsoft.com/office/drawing/2014/main" id="{0CB35778-DA5B-42D9-85C3-D58EBD96A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885825"/>
            <a:ext cx="76009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m 2">
            <a:extLst>
              <a:ext uri="{FF2B5EF4-FFF2-40B4-BE49-F238E27FC236}">
                <a16:creationId xmlns:a16="http://schemas.microsoft.com/office/drawing/2014/main" id="{1414120D-C65C-4C50-867E-A81CA9799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1114425"/>
            <a:ext cx="75152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m 2">
            <a:extLst>
              <a:ext uri="{FF2B5EF4-FFF2-40B4-BE49-F238E27FC236}">
                <a16:creationId xmlns:a16="http://schemas.microsoft.com/office/drawing/2014/main" id="{3AF5A201-F6BD-48DF-8148-AB90630B6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09813"/>
            <a:ext cx="74676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m 3">
            <a:extLst>
              <a:ext uri="{FF2B5EF4-FFF2-40B4-BE49-F238E27FC236}">
                <a16:creationId xmlns:a16="http://schemas.microsoft.com/office/drawing/2014/main" id="{D9750C37-DBBD-4BBD-9D1D-1FA3824C9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9525"/>
            <a:ext cx="63627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ítulo 1">
            <a:extLst>
              <a:ext uri="{FF2B5EF4-FFF2-40B4-BE49-F238E27FC236}">
                <a16:creationId xmlns:a16="http://schemas.microsoft.com/office/drawing/2014/main" id="{0A270E89-A9EA-4A52-BE17-44C92F5FE900}"/>
              </a:ext>
            </a:extLst>
          </p:cNvPr>
          <p:cNvSpPr txBox="1">
            <a:spLocks noChangeArrowheads="1"/>
          </p:cNvSpPr>
          <p:nvPr/>
        </p:nvSpPr>
        <p:spPr bwMode="auto">
          <a:xfrm>
            <a:off x="452438" y="212725"/>
            <a:ext cx="2239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pt-PT" altLang="pt-PT" sz="3600" b="1">
                <a:latin typeface="Calibri Light" panose="020F0302020204030204" pitchFamily="34" charset="0"/>
              </a:rPr>
              <a:t>16.04.2021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2">
            <a:extLst>
              <a:ext uri="{FF2B5EF4-FFF2-40B4-BE49-F238E27FC236}">
                <a16:creationId xmlns:a16="http://schemas.microsoft.com/office/drawing/2014/main" id="{02F52974-E476-4F99-B2D1-260CCD52C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647700"/>
            <a:ext cx="75723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m 2">
            <a:extLst>
              <a:ext uri="{FF2B5EF4-FFF2-40B4-BE49-F238E27FC236}">
                <a16:creationId xmlns:a16="http://schemas.microsoft.com/office/drawing/2014/main" id="{6A06DBDA-BA7E-4E29-BB83-EE33F8A4A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019175"/>
            <a:ext cx="75533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m 2">
            <a:extLst>
              <a:ext uri="{FF2B5EF4-FFF2-40B4-BE49-F238E27FC236}">
                <a16:creationId xmlns:a16="http://schemas.microsoft.com/office/drawing/2014/main" id="{469D5C84-6A97-4F22-900B-CAE085FEF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942975"/>
            <a:ext cx="76485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m 2">
            <a:extLst>
              <a:ext uri="{FF2B5EF4-FFF2-40B4-BE49-F238E27FC236}">
                <a16:creationId xmlns:a16="http://schemas.microsoft.com/office/drawing/2014/main" id="{0E833C61-6E00-4FDD-8217-81B70801C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461963"/>
            <a:ext cx="74961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m 2">
            <a:extLst>
              <a:ext uri="{FF2B5EF4-FFF2-40B4-BE49-F238E27FC236}">
                <a16:creationId xmlns:a16="http://schemas.microsoft.com/office/drawing/2014/main" id="{B227D0DF-5F8A-44CB-8303-E560099D3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752475"/>
            <a:ext cx="76962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m 2">
            <a:extLst>
              <a:ext uri="{FF2B5EF4-FFF2-40B4-BE49-F238E27FC236}">
                <a16:creationId xmlns:a16="http://schemas.microsoft.com/office/drawing/2014/main" id="{BCDC3741-8C66-4A0E-B942-5335E53E7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062038"/>
            <a:ext cx="75342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3">
            <a:extLst>
              <a:ext uri="{FF2B5EF4-FFF2-40B4-BE49-F238E27FC236}">
                <a16:creationId xmlns:a16="http://schemas.microsoft.com/office/drawing/2014/main" id="{9EE40F48-4EAC-4AF2-B729-56E620340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9525"/>
            <a:ext cx="63627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ítulo 1">
            <a:extLst>
              <a:ext uri="{FF2B5EF4-FFF2-40B4-BE49-F238E27FC236}">
                <a16:creationId xmlns:a16="http://schemas.microsoft.com/office/drawing/2014/main" id="{D4E83BA9-3698-4D96-A8E5-FF5A6B03D471}"/>
              </a:ext>
            </a:extLst>
          </p:cNvPr>
          <p:cNvSpPr txBox="1">
            <a:spLocks noChangeArrowheads="1"/>
          </p:cNvSpPr>
          <p:nvPr/>
        </p:nvSpPr>
        <p:spPr bwMode="auto">
          <a:xfrm>
            <a:off x="452438" y="212725"/>
            <a:ext cx="2239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pt-PT" altLang="pt-PT" sz="3600" b="1">
                <a:latin typeface="Calibri Light" panose="020F0302020204030204" pitchFamily="34" charset="0"/>
              </a:rPr>
              <a:t>14.04.2021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m 3">
            <a:extLst>
              <a:ext uri="{FF2B5EF4-FFF2-40B4-BE49-F238E27FC236}">
                <a16:creationId xmlns:a16="http://schemas.microsoft.com/office/drawing/2014/main" id="{C410CED1-7184-4F45-A0CF-3183D0BB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9525"/>
            <a:ext cx="63627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ítulo 1">
            <a:extLst>
              <a:ext uri="{FF2B5EF4-FFF2-40B4-BE49-F238E27FC236}">
                <a16:creationId xmlns:a16="http://schemas.microsoft.com/office/drawing/2014/main" id="{7744819C-FAD3-4A5F-A8C8-C5D895E1B0E3}"/>
              </a:ext>
            </a:extLst>
          </p:cNvPr>
          <p:cNvSpPr txBox="1">
            <a:spLocks noChangeArrowheads="1"/>
          </p:cNvSpPr>
          <p:nvPr/>
        </p:nvSpPr>
        <p:spPr bwMode="auto">
          <a:xfrm>
            <a:off x="452438" y="212725"/>
            <a:ext cx="22399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pt-PT" altLang="pt-PT" sz="3600" b="1">
                <a:latin typeface="Calibri Light" panose="020F0302020204030204" pitchFamily="34" charset="0"/>
              </a:rPr>
              <a:t>17.04.2021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m 2">
            <a:extLst>
              <a:ext uri="{FF2B5EF4-FFF2-40B4-BE49-F238E27FC236}">
                <a16:creationId xmlns:a16="http://schemas.microsoft.com/office/drawing/2014/main" id="{BA55B4B2-904F-4479-89A5-3D5C8AAF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876300"/>
            <a:ext cx="7543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m 2">
            <a:extLst>
              <a:ext uri="{FF2B5EF4-FFF2-40B4-BE49-F238E27FC236}">
                <a16:creationId xmlns:a16="http://schemas.microsoft.com/office/drawing/2014/main" id="{F605C716-28DB-4474-AF3D-3C57CBC7F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66700"/>
            <a:ext cx="76104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m 2">
            <a:extLst>
              <a:ext uri="{FF2B5EF4-FFF2-40B4-BE49-F238E27FC236}">
                <a16:creationId xmlns:a16="http://schemas.microsoft.com/office/drawing/2014/main" id="{90C5E2F0-0C54-41C2-9D0F-DD78C857E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3" y="1257300"/>
            <a:ext cx="73056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m 2">
            <a:extLst>
              <a:ext uri="{FF2B5EF4-FFF2-40B4-BE49-F238E27FC236}">
                <a16:creationId xmlns:a16="http://schemas.microsoft.com/office/drawing/2014/main" id="{2BB42666-4CB5-400A-8E22-569CDBFBB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466725"/>
            <a:ext cx="76104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m 2">
            <a:extLst>
              <a:ext uri="{FF2B5EF4-FFF2-40B4-BE49-F238E27FC236}">
                <a16:creationId xmlns:a16="http://schemas.microsoft.com/office/drawing/2014/main" id="{0AEA3015-C960-4129-B335-813F0B9A3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85738"/>
            <a:ext cx="756285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m 2">
            <a:extLst>
              <a:ext uri="{FF2B5EF4-FFF2-40B4-BE49-F238E27FC236}">
                <a16:creationId xmlns:a16="http://schemas.microsoft.com/office/drawing/2014/main" id="{593CEFF3-29DE-4344-8304-91009A8C1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733425"/>
            <a:ext cx="76104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m 2">
            <a:extLst>
              <a:ext uri="{FF2B5EF4-FFF2-40B4-BE49-F238E27FC236}">
                <a16:creationId xmlns:a16="http://schemas.microsoft.com/office/drawing/2014/main" id="{7926F49F-025B-440A-9BA5-9EF059D09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181100"/>
            <a:ext cx="7286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m 2">
            <a:extLst>
              <a:ext uri="{FF2B5EF4-FFF2-40B4-BE49-F238E27FC236}">
                <a16:creationId xmlns:a16="http://schemas.microsoft.com/office/drawing/2014/main" id="{B71A6933-2E51-4244-A017-3748D43C1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428625"/>
            <a:ext cx="44577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m 4">
            <a:extLst>
              <a:ext uri="{FF2B5EF4-FFF2-40B4-BE49-F238E27FC236}">
                <a16:creationId xmlns:a16="http://schemas.microsoft.com/office/drawing/2014/main" id="{66712B2E-292B-4915-BEDA-FEE28D47F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0"/>
            <a:ext cx="4981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3">
            <a:extLst>
              <a:ext uri="{FF2B5EF4-FFF2-40B4-BE49-F238E27FC236}">
                <a16:creationId xmlns:a16="http://schemas.microsoft.com/office/drawing/2014/main" id="{7E44BBD7-7317-43C4-9704-F9117D374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981075"/>
            <a:ext cx="77438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m 2">
            <a:extLst>
              <a:ext uri="{FF2B5EF4-FFF2-40B4-BE49-F238E27FC236}">
                <a16:creationId xmlns:a16="http://schemas.microsoft.com/office/drawing/2014/main" id="{090E13C0-891B-47A9-8DD0-DB61AA413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00025"/>
            <a:ext cx="47625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m 4">
            <a:extLst>
              <a:ext uri="{FF2B5EF4-FFF2-40B4-BE49-F238E27FC236}">
                <a16:creationId xmlns:a16="http://schemas.microsoft.com/office/drawing/2014/main" id="{50900BE0-5A87-4BA7-8D6E-0FD98D54F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3" y="777875"/>
            <a:ext cx="394017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m 2">
            <a:extLst>
              <a:ext uri="{FF2B5EF4-FFF2-40B4-BE49-F238E27FC236}">
                <a16:creationId xmlns:a16="http://schemas.microsoft.com/office/drawing/2014/main" id="{30C689B5-1018-4AA0-8611-746B5476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2232025"/>
            <a:ext cx="4257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Imagem 3">
            <a:extLst>
              <a:ext uri="{FF2B5EF4-FFF2-40B4-BE49-F238E27FC236}">
                <a16:creationId xmlns:a16="http://schemas.microsoft.com/office/drawing/2014/main" id="{79D12F70-E0DE-467D-A0D5-A992B1F81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17395">
            <a:off x="6007100" y="1101725"/>
            <a:ext cx="4257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m 3">
            <a:extLst>
              <a:ext uri="{FF2B5EF4-FFF2-40B4-BE49-F238E27FC236}">
                <a16:creationId xmlns:a16="http://schemas.microsoft.com/office/drawing/2014/main" id="{47E2FC38-100C-4598-B4BB-599E43519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1385888"/>
            <a:ext cx="73628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3">
            <a:extLst>
              <a:ext uri="{FF2B5EF4-FFF2-40B4-BE49-F238E27FC236}">
                <a16:creationId xmlns:a16="http://schemas.microsoft.com/office/drawing/2014/main" id="{AAD78691-FE08-4A00-8A8A-62E824A4E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1419225"/>
            <a:ext cx="76295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3">
            <a:extLst>
              <a:ext uri="{FF2B5EF4-FFF2-40B4-BE49-F238E27FC236}">
                <a16:creationId xmlns:a16="http://schemas.microsoft.com/office/drawing/2014/main" id="{A784E5D1-9FBA-4B87-8441-10D01DA65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81138"/>
            <a:ext cx="76200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3">
            <a:extLst>
              <a:ext uri="{FF2B5EF4-FFF2-40B4-BE49-F238E27FC236}">
                <a16:creationId xmlns:a16="http://schemas.microsoft.com/office/drawing/2014/main" id="{4414B1BB-3D42-4C08-BD89-BF76A75FF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862013"/>
            <a:ext cx="76295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m 3">
            <a:extLst>
              <a:ext uri="{FF2B5EF4-FFF2-40B4-BE49-F238E27FC236}">
                <a16:creationId xmlns:a16="http://schemas.microsoft.com/office/drawing/2014/main" id="{D1B70092-3B78-4C1D-862A-9367654F1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633413"/>
            <a:ext cx="74580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312</Words>
  <Application>Microsoft Office PowerPoint</Application>
  <PresentationFormat>Ecrã Panorâmico</PresentationFormat>
  <Paragraphs>11</Paragraphs>
  <Slides>42</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42</vt:i4>
      </vt:variant>
    </vt:vector>
  </HeadingPairs>
  <TitlesOfParts>
    <vt:vector size="48" baseType="lpstr">
      <vt:lpstr>Calibri</vt:lpstr>
      <vt:lpstr>Arial</vt:lpstr>
      <vt:lpstr>Calibri Light</vt:lpstr>
      <vt:lpstr>Trebuchet MS</vt:lpstr>
      <vt:lpstr>Times New Roman</vt:lpstr>
      <vt:lpstr>Tema do Office</vt:lpstr>
      <vt:lpstr>Uma data de notícias com data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Álbum de fotografias</dc:title>
  <dc:creator>dinis manuel alves</dc:creator>
  <cp:lastModifiedBy>Dinis Alves</cp:lastModifiedBy>
  <cp:revision>10</cp:revision>
  <dcterms:created xsi:type="dcterms:W3CDTF">2021-01-28T03:57:28Z</dcterms:created>
  <dcterms:modified xsi:type="dcterms:W3CDTF">2021-04-24T15:35:37Z</dcterms:modified>
</cp:coreProperties>
</file>